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1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lira Papamihali" userId="00faefda-fbe9-4634-af22-0344a74acba2" providerId="ADAL" clId="{AD3AF3B2-E69B-4145-B360-6F926132A789}"/>
    <pc:docChg chg="modSld">
      <pc:chgData name="Edlira Papamihali" userId="00faefda-fbe9-4634-af22-0344a74acba2" providerId="ADAL" clId="{AD3AF3B2-E69B-4145-B360-6F926132A789}" dt="2022-09-06T09:31:03.247" v="3" actId="20577"/>
      <pc:docMkLst>
        <pc:docMk/>
      </pc:docMkLst>
      <pc:sldChg chg="modSp mod">
        <pc:chgData name="Edlira Papamihali" userId="00faefda-fbe9-4634-af22-0344a74acba2" providerId="ADAL" clId="{AD3AF3B2-E69B-4145-B360-6F926132A789}" dt="2022-09-06T09:31:03.247" v="3" actId="20577"/>
        <pc:sldMkLst>
          <pc:docMk/>
          <pc:sldMk cId="2350926730" sldId="256"/>
        </pc:sldMkLst>
        <pc:spChg chg="mod">
          <ac:chgData name="Edlira Papamihali" userId="00faefda-fbe9-4634-af22-0344a74acba2" providerId="ADAL" clId="{AD3AF3B2-E69B-4145-B360-6F926132A789}" dt="2022-09-06T09:31:03.247" v="3" actId="20577"/>
          <ac:spMkLst>
            <pc:docMk/>
            <pc:sldMk cId="2350926730" sldId="256"/>
            <ac:spMk id="8" creationId="{69EB463A-4485-479A-B454-2800084BDEF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ABF91-1471-4FC1-AEAF-22C5B6A12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77432-9945-4F66-8FF4-6D72F9818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460A-FDB2-49DA-954D-DDBCB8AEF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F417A-C1E8-441F-A779-3D5FE068A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AB4B2-FF37-4CD8-9CB7-881F3C64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02C25-9725-4934-9041-CD80E3A32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04631-E77D-4E0E-8122-5D68D47CD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399C1-702D-4382-B0D2-8552E9EC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BBA27-A31B-495B-80BF-926454F0A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71285-363C-4FBD-9BF1-C2EB2099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7A0791-6BBF-4BC9-9F06-D7C57BEC8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DFE4C-6EB9-4304-973A-68CCA8F90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4C745-1C3F-4019-8748-CC417EDD9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5D2BC-08D2-498E-8A55-D5C3519D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33F0F-584F-4E8B-995E-86E31FEA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9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74EAA05-443F-42B3-AFFA-02448A7C3A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800" y="1440000"/>
            <a:ext cx="109080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01E156-3E7F-2047-94FE-2E86D5D9BF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2800" y="1989138"/>
            <a:ext cx="10908000" cy="4103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F149D46-0D0C-3C46-AE34-97763977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1A4BB6-0165-3B43-B292-DADDDDD579E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BE2E9E4-866D-8848-9670-A8A0A19AAA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95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65">
          <p15:clr>
            <a:srgbClr val="FBAE40"/>
          </p15:clr>
        </p15:guide>
        <p15:guide id="2" orient="horz" pos="1185">
          <p15:clr>
            <a:srgbClr val="FBAE40"/>
          </p15:clr>
        </p15:guide>
        <p15:guide id="3" orient="horz" pos="822">
          <p15:clr>
            <a:srgbClr val="FBAE40"/>
          </p15:clr>
        </p15:guide>
        <p15:guide id="4" pos="6017">
          <p15:clr>
            <a:srgbClr val="FBAE40"/>
          </p15:clr>
        </p15:guide>
        <p15:guide id="5" orient="horz" pos="1253">
          <p15:clr>
            <a:srgbClr val="FBAE40"/>
          </p15:clr>
        </p15:guide>
        <p15:guide id="6" pos="3749">
          <p15:clr>
            <a:srgbClr val="FBAE40"/>
          </p15:clr>
        </p15:guide>
        <p15:guide id="7" pos="390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85A7B-BB12-4342-8E5C-FE180EFDD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888" y="863601"/>
            <a:ext cx="5886668" cy="279726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A1B13-7660-5747-A4E8-6DA61D790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8" y="3950371"/>
            <a:ext cx="5111750" cy="15429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1816704-341F-3E49-9D82-D707715D6F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888" y="6092825"/>
            <a:ext cx="5111750" cy="4318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2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322F0D-2142-914D-A9BE-4B4BB2B917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08794" y="580697"/>
            <a:ext cx="742074" cy="74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27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613">
          <p15:clr>
            <a:srgbClr val="FBAE40"/>
          </p15:clr>
        </p15:guide>
        <p15:guide id="4" orient="horz" pos="2387">
          <p15:clr>
            <a:srgbClr val="FBAE40"/>
          </p15:clr>
        </p15:guide>
        <p15:guide id="5" pos="4112">
          <p15:clr>
            <a:srgbClr val="FBAE40"/>
          </p15:clr>
        </p15:guide>
        <p15:guide id="6" orient="horz" pos="24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F49A-4950-674D-9752-BE2C8C31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765175"/>
            <a:ext cx="7019925" cy="2663825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E6D8F-2E4C-BE4C-B759-2675C40A8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73464"/>
            <a:ext cx="5435600" cy="15700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F511AF-FB02-6C4E-B6AC-276957B6E6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888" y="5981414"/>
            <a:ext cx="543211" cy="543211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5FF7FE1-2126-3C47-AB41-B997D2E01D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37359" y="6092825"/>
            <a:ext cx="7743191" cy="50612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9B613A-2ADE-E446-934D-CF5FA0DB9D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355408" y="6233822"/>
            <a:ext cx="308708" cy="365125"/>
          </a:xfrm>
        </p:spPr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03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6" orient="horz" pos="2251">
          <p15:clr>
            <a:srgbClr val="FBAE40"/>
          </p15:clr>
        </p15:guide>
        <p15:guide id="7" orient="horz" pos="48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F49A-4950-674D-9752-BE2C8C31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765175"/>
            <a:ext cx="7019925" cy="2663825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E6D8F-2E4C-BE4C-B759-2675C40A8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73464"/>
            <a:ext cx="5435600" cy="15700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F511AF-FB02-6C4E-B6AC-276957B6E6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888" y="5981414"/>
            <a:ext cx="543211" cy="54321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7D8417-E90E-474D-91D0-06A4EB9A68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39900" y="6092825"/>
            <a:ext cx="7740650" cy="50612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812D2-1AA5-C044-BFA8-EE74A81C8A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355408" y="6233822"/>
            <a:ext cx="308708" cy="365125"/>
          </a:xfrm>
        </p:spPr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36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6" orient="horz" pos="2251">
          <p15:clr>
            <a:srgbClr val="FBAE40"/>
          </p15:clr>
        </p15:guide>
        <p15:guide id="7" orient="horz" pos="48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F49A-4950-674D-9752-BE2C8C31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765175"/>
            <a:ext cx="7019925" cy="2663825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E6D8F-2E4C-BE4C-B759-2675C40A8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73464"/>
            <a:ext cx="5435600" cy="15700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F511AF-FB02-6C4E-B6AC-276957B6E6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888" y="5981414"/>
            <a:ext cx="543211" cy="54321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39429B-0815-734A-8FD7-8F85BDD1CC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39900" y="6092825"/>
            <a:ext cx="7740650" cy="50612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3907E-F541-464D-B545-E0EEF784D6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353171" y="6233824"/>
            <a:ext cx="308708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79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6" orient="horz" pos="2251">
          <p15:clr>
            <a:srgbClr val="FBAE40"/>
          </p15:clr>
        </p15:guide>
        <p15:guide id="7" orient="horz" pos="48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B83DDA8-7B32-EE47-840A-934A0CC6BFE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4780B43-40DC-C34E-AAC9-4FDACC059B4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EE6E1D8-8FFD-8044-93A3-FD09D9B9C22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2800" y="1440000"/>
            <a:ext cx="10908000" cy="4643437"/>
          </a:xfrm>
        </p:spPr>
        <p:txBody>
          <a:bodyPr lIns="9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7C579CB4-4DC2-6B4A-8848-199EE8DC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507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265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601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B83DDA8-7B32-EE47-840A-934A0CC6BFE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4780B43-40DC-C34E-AAC9-4FDACC059B4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EE6E1D8-8FFD-8044-93A3-FD09D9B9C22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2800" y="1440000"/>
            <a:ext cx="5328738" cy="4643437"/>
          </a:xfrm>
        </p:spPr>
        <p:txBody>
          <a:bodyPr lIns="9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7C579CB4-4DC2-6B4A-8848-199EE8DC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963BAD92-7271-482B-BD00-E9C6A48DFC1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03399" y="1440000"/>
            <a:ext cx="5328738" cy="4643437"/>
          </a:xfrm>
        </p:spPr>
        <p:txBody>
          <a:bodyPr lIns="9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920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08">
          <p15:clr>
            <a:srgbClr val="FBAE40"/>
          </p15:clr>
        </p15:guide>
        <p15:guide id="2" pos="7265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6017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74EAA05-443F-42B3-AFFA-02448A7C3A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800" y="1440000"/>
            <a:ext cx="109080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01E156-3E7F-2047-94FE-2E86D5D9BF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2800" y="1989138"/>
            <a:ext cx="10908000" cy="4103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F149D46-0D0C-3C46-AE34-97763977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1A4BB6-0165-3B43-B292-DADDDDD579E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BE2E9E4-866D-8848-9670-A8A0A19AAA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40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65">
          <p15:clr>
            <a:srgbClr val="FBAE40"/>
          </p15:clr>
        </p15:guide>
        <p15:guide id="2" orient="horz" pos="1185">
          <p15:clr>
            <a:srgbClr val="FBAE40"/>
          </p15:clr>
        </p15:guide>
        <p15:guide id="3" orient="horz" pos="822">
          <p15:clr>
            <a:srgbClr val="FBAE40"/>
          </p15:clr>
        </p15:guide>
        <p15:guide id="4" pos="6017">
          <p15:clr>
            <a:srgbClr val="FBAE40"/>
          </p15:clr>
        </p15:guide>
        <p15:guide id="5" orient="horz" pos="1253">
          <p15:clr>
            <a:srgbClr val="FBAE40"/>
          </p15:clr>
        </p15:guide>
        <p15:guide id="6" pos="3749">
          <p15:clr>
            <a:srgbClr val="FBAE40"/>
          </p15:clr>
        </p15:guide>
        <p15:guide id="7" pos="390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47A0-D6D8-48AF-8122-E3179DDB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6B076-F34A-428B-ADCB-74C21F867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DA2F-3C4E-43FF-AEAE-2B4785568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2F485-64F0-4F06-9205-9539BD2C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AE7BF-01A3-44D0-B945-E15A39DA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98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and Subhe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ED14D5AF-917D-4505-BC6B-D42C522A41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888" y="1440000"/>
            <a:ext cx="53280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A960F6BD-70F9-4C0C-B9B1-5EC54F0A88B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05188" y="1440000"/>
            <a:ext cx="53280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A05E90F-941D-2340-857D-B076061D575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A0F59B-759E-BC45-9C24-DA6F6AD17CE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523B870-FD52-FA4E-9F6A-11833864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7CFF13-BDFB-AA49-B3AC-2DB9CC0EE75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3888" y="1989137"/>
            <a:ext cx="5328000" cy="41040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CD22A0B-01D2-164B-969F-B0D917CE9A8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205538" y="1989130"/>
            <a:ext cx="5327650" cy="41036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1090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3" pos="7265">
          <p15:clr>
            <a:srgbClr val="FBAE40"/>
          </p15:clr>
        </p15:guide>
        <p15:guide id="4" pos="6017">
          <p15:clr>
            <a:srgbClr val="FBAE40"/>
          </p15:clr>
        </p15:guide>
        <p15:guide id="5" pos="3908">
          <p15:clr>
            <a:srgbClr val="FBAE40"/>
          </p15:clr>
        </p15:guide>
        <p15:guide id="6" pos="374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:1 Sub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A960F6BD-70F9-4C0C-B9B1-5EC54F0A88B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54788" y="1440000"/>
            <a:ext cx="3578400" cy="44767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A05E90F-941D-2340-857D-B076061D575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A0F59B-759E-BC45-9C24-DA6F6AD17CE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523B870-FD52-FA4E-9F6A-11833864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7CFF13-BDFB-AA49-B3AC-2DB9CC0EE75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3886" y="1440000"/>
            <a:ext cx="7200000" cy="46596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CD22A0B-01D2-164B-969F-B0D917CE9A8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7954788" y="1989138"/>
            <a:ext cx="3578400" cy="4103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720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3" pos="7265">
          <p15:clr>
            <a:srgbClr val="FBAE40"/>
          </p15:clr>
        </p15:guide>
        <p15:guide id="4" pos="601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:2 Sub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ED14D5AF-917D-4505-BC6B-D42C522A41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888" y="1440000"/>
            <a:ext cx="35784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A05E90F-941D-2340-857D-B076061D575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A0F59B-759E-BC45-9C24-DA6F6AD17CE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523B870-FD52-FA4E-9F6A-11833864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7CFF13-BDFB-AA49-B3AC-2DB9CC0EE75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3888" y="1989137"/>
            <a:ext cx="3578400" cy="41040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CD22A0B-01D2-164B-969F-B0D917CE9A8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333188" y="1440000"/>
            <a:ext cx="7200000" cy="4668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299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3" pos="7265">
          <p15:clr>
            <a:srgbClr val="FBAE40"/>
          </p15:clr>
        </p15:guide>
        <p15:guide id="4" pos="601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4B7CCBA-C3EF-4873-9EE9-066327A56C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1440000"/>
            <a:ext cx="35784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782FB108-F9DB-4563-B629-3B6DDB8B96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96228" y="1440000"/>
            <a:ext cx="3578400" cy="4335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Edit Master text</a:t>
            </a:r>
          </a:p>
          <a:p>
            <a:pPr lvl="0"/>
            <a:endParaRPr lang="en-US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8CCCC089-50D0-47A1-BC64-3ED47F4C85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54944" y="1440000"/>
            <a:ext cx="35784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Subhead Edit Master text</a:t>
            </a:r>
          </a:p>
          <a:p>
            <a:pPr lvl="0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2B33CB-1984-624E-B400-7FD8499AE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B565F1-3967-6343-85D1-110E53F38DB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3887" y="1989137"/>
            <a:ext cx="3578225" cy="4103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6D8FC6B-E0AC-474E-817A-E0A1933B865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96228" y="1989137"/>
            <a:ext cx="3578400" cy="4103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909D41A-2F35-324E-88B7-BBC8B0EF438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7954943" y="1989137"/>
            <a:ext cx="3578400" cy="4103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85CC1777-5844-EF45-8A57-7DE3B92E8A7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F89E0B-0439-8148-9DAA-CD37FB1285DB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86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orient="horz" pos="1094">
          <p15:clr>
            <a:srgbClr val="FBAE40"/>
          </p15:clr>
        </p15:guide>
        <p15:guide id="3" pos="7265">
          <p15:clr>
            <a:srgbClr val="FBAE40"/>
          </p15:clr>
        </p15:guide>
        <p15:guide id="4" pos="601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Subtitled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4B7CCBA-C3EF-4873-9EE9-066327A56C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676" y="1440000"/>
            <a:ext cx="9518819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782FB108-F9DB-4563-B629-3B6DDB8B96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887" y="3818760"/>
            <a:ext cx="10909300" cy="4335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Edit Master text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2B33CB-1984-624E-B400-7FD8499AE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B565F1-3967-6343-85D1-110E53F38DB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3887" y="1876197"/>
            <a:ext cx="10909301" cy="1818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6D8FC6B-E0AC-474E-817A-E0A1933B865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2676" y="4270149"/>
            <a:ext cx="10910511" cy="1818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85CC1777-5844-EF45-8A57-7DE3B92E8A7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F89E0B-0439-8148-9DAA-CD37FB1285DB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126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orient="horz" pos="1094">
          <p15:clr>
            <a:srgbClr val="FBAE40"/>
          </p15:clr>
        </p15:guide>
        <p15:guide id="3" pos="7265">
          <p15:clr>
            <a:srgbClr val="FBAE40"/>
          </p15:clr>
        </p15:guide>
        <p15:guide id="4" pos="601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92C46A-DA2C-5241-8E5C-B9618D92A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3DB8F-A836-D348-8DB8-8603306A0F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7BB3D-57BC-634F-AC75-6B1C11B1DA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01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1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74EAA05-443F-42B3-AFFA-02448A7C3A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5188" y="1440000"/>
            <a:ext cx="1090800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F149D46-0D0C-3C46-AE34-97763977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1A4BB6-0165-3B43-B292-DADDDDD579E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BE2E9E4-866D-8848-9670-A8A0A19AAA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461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65">
          <p15:clr>
            <a:srgbClr val="FBAE40"/>
          </p15:clr>
        </p15:guide>
        <p15:guide id="2" orient="horz" pos="1185">
          <p15:clr>
            <a:srgbClr val="FBAE40"/>
          </p15:clr>
        </p15:guide>
        <p15:guide id="3" orient="horz" pos="822">
          <p15:clr>
            <a:srgbClr val="FBAE40"/>
          </p15:clr>
        </p15:guide>
        <p15:guide id="4" pos="601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12C5E1-8F3A-2A49-9FD0-05ADEBF85B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3F5C2-75F1-354C-BF82-30619F3D42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499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B2C45-18B3-3042-A5CF-6A66F7BCC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3888" y="2334636"/>
            <a:ext cx="4148137" cy="3534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6D13E-E701-1E4C-98BC-87A44DCB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807A2-12AB-E54B-85C2-BCE37D7A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0C8BE5-281B-3E4A-942E-9EB6F37146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35538" y="1304925"/>
            <a:ext cx="6597650" cy="4564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6F1D3DC-6D62-8448-B1C2-1B638C0D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304922"/>
            <a:ext cx="4148137" cy="10297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196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F4531-5352-DE42-8415-DAD1C0278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87047" y="1717996"/>
            <a:ext cx="6546141" cy="41445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280F3-4E7F-A041-873D-E7400E024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717996"/>
            <a:ext cx="3932237" cy="41445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1CEBF-4E3A-CC4E-A3E4-BDA3B822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F0A48-7A45-8B4E-AA7B-1BDADFEA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85ED34-1025-9D49-AE9C-AFA70BFC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50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824A1-403E-4660-B20D-BA69C3B9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A1F90-8953-4E62-A134-4C93ACE94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315D4-070B-41A6-9DD8-7D5B0F1B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2B7F5-D5F8-4457-AB72-9FC43DB64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66D5B-A692-44AA-9EB8-16E829A7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68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 PILLAR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399" y="1738312"/>
            <a:ext cx="11517563" cy="4354513"/>
          </a:xfrm>
        </p:spPr>
        <p:txBody>
          <a:bodyPr vert="horz" lIns="91440" tIns="0" rIns="0" bIns="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74399" y="1304925"/>
            <a:ext cx="11526233" cy="433387"/>
          </a:xfrm>
        </p:spPr>
        <p:txBody>
          <a:bodyPr lIns="91440">
            <a:normAutofit/>
          </a:bodyPr>
          <a:lstStyle>
            <a:lvl1pPr marL="0" indent="0">
              <a:buFontTx/>
              <a:buNone/>
              <a:defRPr sz="1800" b="1" i="0">
                <a:solidFill>
                  <a:schemeClr val="accent1"/>
                </a:solidFill>
                <a:latin typeface="Arial"/>
                <a:cs typeface="Arial"/>
              </a:defRPr>
            </a:lvl1pPr>
            <a:lvl2pPr marL="457109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2pPr>
            <a:lvl3pPr marL="914217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3pPr>
            <a:lvl4pPr marL="137132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4pPr>
            <a:lvl5pPr marL="182843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93810-D13F-7748-ACFF-33620EE08BE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74400" y="6233822"/>
            <a:ext cx="308708" cy="365125"/>
          </a:xfrm>
        </p:spPr>
        <p:txBody>
          <a:bodyPr/>
          <a:lstStyle/>
          <a:p>
            <a:fld id="{49105A53-AE1B-9645-99B3-23E799BA95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CDA708F4-39AA-E24F-8BC9-1188C4D6C2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9174" y="6105940"/>
            <a:ext cx="10872787" cy="493007"/>
          </a:xfrm>
        </p:spPr>
        <p:txBody>
          <a:bodyPr tIns="0" rIns="9000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de-DE" dirty="0" err="1"/>
              <a:t>Footnotes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4202D-A6CD-BD40-8E61-E6E7F4FB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400" y="464400"/>
            <a:ext cx="9709200" cy="838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501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 PILLAR_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74399" y="1304925"/>
            <a:ext cx="11526233" cy="433387"/>
          </a:xfrm>
        </p:spPr>
        <p:txBody>
          <a:bodyPr lIns="91440">
            <a:normAutofit/>
          </a:bodyPr>
          <a:lstStyle>
            <a:lvl1pPr marL="0" indent="0">
              <a:buFontTx/>
              <a:buNone/>
              <a:defRPr sz="1800" b="1" i="0">
                <a:solidFill>
                  <a:schemeClr val="accent1"/>
                </a:solidFill>
                <a:latin typeface="Arial"/>
                <a:cs typeface="Arial"/>
              </a:defRPr>
            </a:lvl1pPr>
            <a:lvl2pPr marL="457109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2pPr>
            <a:lvl3pPr marL="914217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3pPr>
            <a:lvl4pPr marL="137132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4pPr>
            <a:lvl5pPr marL="182843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93810-D13F-7748-ACFF-33620EE08BE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74400" y="6233822"/>
            <a:ext cx="308708" cy="365125"/>
          </a:xfrm>
        </p:spPr>
        <p:txBody>
          <a:bodyPr/>
          <a:lstStyle/>
          <a:p>
            <a:fld id="{49105A53-AE1B-9645-99B3-23E799BA95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CDA708F4-39AA-E24F-8BC9-1188C4D6C2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9174" y="6105940"/>
            <a:ext cx="10872787" cy="493007"/>
          </a:xfrm>
        </p:spPr>
        <p:txBody>
          <a:bodyPr tIns="0" rIns="9000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de-DE" dirty="0" err="1"/>
              <a:t>Footnotes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4202D-A6CD-BD40-8E61-E6E7F4FB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400" y="464400"/>
            <a:ext cx="9709200" cy="838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4459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 PILLAR_Tw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139" y="1738312"/>
            <a:ext cx="5611884" cy="4366331"/>
          </a:xfrm>
        </p:spPr>
        <p:txBody>
          <a:bodyPr vert="horz" lIns="91440" tIns="0" rIns="0" bIns="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78033" y="1304314"/>
            <a:ext cx="5611884" cy="433997"/>
          </a:xfrm>
        </p:spPr>
        <p:txBody>
          <a:bodyPr lIns="91440">
            <a:normAutofit/>
          </a:bodyPr>
          <a:lstStyle>
            <a:lvl1pPr marL="0" indent="0">
              <a:buFontTx/>
              <a:buNone/>
              <a:defRPr sz="1800" b="1" i="0">
                <a:solidFill>
                  <a:schemeClr val="accent1"/>
                </a:solidFill>
                <a:latin typeface="Arial"/>
                <a:cs typeface="Arial"/>
              </a:defRPr>
            </a:lvl1pPr>
            <a:lvl2pPr marL="457109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2pPr>
            <a:lvl3pPr marL="914217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3pPr>
            <a:lvl4pPr marL="137132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4pPr>
            <a:lvl5pPr marL="182843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A5E5B2-54BC-9647-9069-8BFBB7441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134" y="465514"/>
            <a:ext cx="9715604" cy="838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93810-D13F-7748-ACFF-33620EE08BE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76134" y="6232525"/>
            <a:ext cx="308708" cy="365125"/>
          </a:xfrm>
        </p:spPr>
        <p:txBody>
          <a:bodyPr/>
          <a:lstStyle/>
          <a:p>
            <a:fld id="{49105A53-AE1B-9645-99B3-23E799BA95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CDA708F4-39AA-E24F-8BC9-1188C4D6C2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9175" y="6104644"/>
            <a:ext cx="10870892" cy="489600"/>
          </a:xfrm>
        </p:spPr>
        <p:txBody>
          <a:bodyPr tIns="0" rIns="9000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de-DE" dirty="0" err="1"/>
              <a:t>Footnotes</a:t>
            </a:r>
            <a:endParaRPr lang="de-DE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3648F0-2CDC-45A2-A90B-B19E6278EEE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2" y="1738312"/>
            <a:ext cx="5794067" cy="4366331"/>
          </a:xfrm>
        </p:spPr>
        <p:txBody>
          <a:bodyPr vert="horz" lIns="91440" tIns="0" rIns="0" bIns="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2C28B0-B54B-4D67-8B31-C43BF4E67F7A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97898" y="1304314"/>
            <a:ext cx="5794065" cy="433997"/>
          </a:xfrm>
        </p:spPr>
        <p:txBody>
          <a:bodyPr lIns="91440">
            <a:normAutofit/>
          </a:bodyPr>
          <a:lstStyle>
            <a:lvl1pPr marL="0" indent="0">
              <a:buFontTx/>
              <a:buNone/>
              <a:defRPr sz="1800" b="1" i="0">
                <a:solidFill>
                  <a:schemeClr val="accent1"/>
                </a:solidFill>
                <a:latin typeface="Arial"/>
                <a:cs typeface="Arial"/>
              </a:defRPr>
            </a:lvl1pPr>
            <a:lvl2pPr marL="457109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2pPr>
            <a:lvl3pPr marL="914217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3pPr>
            <a:lvl4pPr marL="137132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4pPr>
            <a:lvl5pPr marL="1828434" indent="0">
              <a:buFontTx/>
              <a:buNone/>
              <a:defRPr sz="2100" b="1" i="0"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09630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2">
          <p15:clr>
            <a:srgbClr val="FBAE40"/>
          </p15:clr>
        </p15:guide>
        <p15:guide id="3" pos="749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 PILLAR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A5E5B2-54BC-9647-9069-8BFBB7441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134" y="465514"/>
            <a:ext cx="11523690" cy="8394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93810-D13F-7748-ACFF-33620EE08BE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9105A53-AE1B-9645-99B3-23E799BA95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CDA708F4-39AA-E24F-8BC9-1188C4D6C2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9176" y="6092826"/>
            <a:ext cx="10880648" cy="504824"/>
          </a:xfrm>
        </p:spPr>
        <p:txBody>
          <a:bodyPr tIns="0" rIns="9000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de-DE" err="1"/>
              <a:t>Footnotes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6630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lum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B83DDA8-7B32-EE47-840A-934A0CC6BFE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4780B43-40DC-C34E-AAC9-4FDACC059B4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EE6E1D8-8FFD-8044-93A3-FD09D9B9C22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2800" y="1412876"/>
            <a:ext cx="5328738" cy="4670562"/>
          </a:xfrm>
        </p:spPr>
        <p:txBody>
          <a:bodyPr lIns="9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7C579CB4-4DC2-6B4A-8848-199EE8DC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C689F54E-539C-44D2-8CE8-88847F410A1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03951" y="1412876"/>
            <a:ext cx="5329238" cy="4670562"/>
          </a:xfrm>
        </p:spPr>
        <p:txBody>
          <a:bodyPr lIns="9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443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08">
          <p15:clr>
            <a:srgbClr val="FBAE40"/>
          </p15:clr>
        </p15:guide>
        <p15:guide id="2" pos="7265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6017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lumn with Sub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ED14D5AF-917D-4505-BC6B-D42C522A41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800" y="1412874"/>
            <a:ext cx="5328000" cy="4683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A960F6BD-70F9-4C0C-B9B1-5EC54F0A88B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05538" y="1412874"/>
            <a:ext cx="5328000" cy="4683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Subhead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A05E90F-941D-2340-857D-B076061D575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A0F59B-759E-BC45-9C24-DA6F6AD17CE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523B870-FD52-FA4E-9F6A-11833864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7CFF13-BDFB-AA49-B3AC-2DB9CC0EE75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3888" y="1998309"/>
            <a:ext cx="5328000" cy="40948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CD22A0B-01D2-164B-969F-B0D917CE9A8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205538" y="1998302"/>
            <a:ext cx="5327650" cy="40945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609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3" pos="7265">
          <p15:clr>
            <a:srgbClr val="FBAE40"/>
          </p15:clr>
        </p15:guide>
        <p15:guide id="4" pos="6017">
          <p15:clr>
            <a:srgbClr val="FBAE40"/>
          </p15:clr>
        </p15:guide>
        <p15:guide id="5" pos="390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A1EC4-6F1D-4931-945A-812BD3334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EC6C8-AF1A-4D76-86EB-29DF2DA6F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B0FA-F2D3-4514-AFCF-80376E5D9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2BA37-048F-4F18-BDCA-D849F0F6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51546-B75D-4233-B749-3CCA0AB3C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2AA7A-8FE3-419E-8A1C-AFA7660E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9AC73-F42E-4CA0-BE23-62EB2277E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C0ECB-45B4-46B4-BAA4-2DB5AE965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12BAB-AB7C-40AB-8689-C564BF809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5C5BD6-F3E2-4A1B-9D8D-6A9B974B0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2B8284-494A-4E0C-8FBC-A79186B2EC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3DD1A1-C891-4697-A08E-AB4CFEC72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7781C8-2C0E-4A41-911A-E84B04B2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B6EC98-E490-4642-9497-F27425B76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7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244F3-118E-47DB-A3DE-445398F92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524A2-8B43-4A94-940B-7DEDC5B5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9A7D9C-A8C2-4F3D-8229-D2272A9A9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8452BD-C9A7-4255-898D-EC5122E5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8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7C141-2D62-4079-8000-50AB6374A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01DC1-35D0-4E95-8487-1AB1CB4E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4285C-F1C9-4B5D-A2CC-F601A5951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4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6603-14A3-4687-852B-9E8D4FDE5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FE1D9-17B4-41BB-ADBF-8FC7884C2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0B11E-CB61-4E82-8DDC-0ECDB2BC1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A95EB-4383-44CE-947A-08FE19BF8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3096A-F020-4F48-963D-E066A8F0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DCF0A-B056-4B57-A380-E03D0CA7B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5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76894-9799-4555-B8AE-4C72B3878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91717D-9581-4D05-ABCC-7B898D2D6B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F6C852-D8C6-4992-82B5-60BC8DE82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1CC35-22C5-4B0F-87F6-7279CB84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4E339-BAE0-46C7-9439-1F556663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7DEAA-5F91-4597-AE75-AC1F80BB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20E7A2-CE80-4A82-9B0D-2EC076B53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E0D7F-9D20-4642-B1CB-5743B7DBA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8F379-FE2D-403F-BE7A-5100E41DB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DB11E-EBA5-424E-B719-9CD6F0F5660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3E209-9D50-4D35-9C29-FD3A6B29D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E51A2-6B19-49FD-9160-136E0B09D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8921F-9BBB-4982-A6B2-E1FD3F7B1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0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E25A40-614A-0C4A-BB71-DFDE6A44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333375"/>
            <a:ext cx="9467850" cy="9623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778B0-D627-DC40-9773-109854022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2597" y="6092825"/>
            <a:ext cx="9159142" cy="506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13F3A-9AE3-E54C-9863-96DB078B8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888" y="6233822"/>
            <a:ext cx="308708" cy="365125"/>
          </a:xfrm>
          <a:prstGeom prst="rect">
            <a:avLst/>
          </a:prstGeom>
        </p:spPr>
        <p:txBody>
          <a:bodyPr vert="horz" lIns="0" tIns="45720" rIns="90000" bIns="45720" rtlCol="0" anchor="b"/>
          <a:lstStyle>
            <a:lvl1pPr algn="l"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fld id="{7AF8E309-D608-654D-B811-6A2C46C881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E56C7F-E073-4349-AA82-F6474617A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440000"/>
            <a:ext cx="10909300" cy="4652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0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tabLst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49238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System Font"/>
        <a:buChar char="–"/>
        <a:tabLst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2667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Char char="•"/>
        <a:tabLst/>
        <a:defRPr lang="en-US" sz="14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16000" indent="-2159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System Font"/>
        <a:buChar char="–"/>
        <a:tabLst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2446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tabLst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357">
          <p15:clr>
            <a:srgbClr val="F26B43"/>
          </p15:clr>
        </p15:guide>
        <p15:guide id="2" pos="7265">
          <p15:clr>
            <a:srgbClr val="F26B43"/>
          </p15:clr>
        </p15:guide>
        <p15:guide id="3" orient="horz" pos="903">
          <p15:clr>
            <a:srgbClr val="F26B43"/>
          </p15:clr>
        </p15:guide>
        <p15:guide id="4" orient="horz" pos="822">
          <p15:clr>
            <a:srgbClr val="F26B43"/>
          </p15:clr>
        </p15:guide>
        <p15:guide id="5" orient="horz" pos="3838">
          <p15:clr>
            <a:srgbClr val="F26B43"/>
          </p15:clr>
        </p15:guide>
        <p15:guide id="6" pos="393">
          <p15:clr>
            <a:srgbClr val="F26B43"/>
          </p15:clr>
        </p15:guide>
        <p15:guide id="7" orient="horz" pos="210">
          <p15:clr>
            <a:srgbClr val="F26B43"/>
          </p15:clr>
        </p15:guide>
        <p15:guide id="9" pos="3817">
          <p15:clr>
            <a:srgbClr val="F26B43"/>
          </p15:clr>
        </p15:guide>
        <p15:guide id="10" orient="horz" pos="4156">
          <p15:clr>
            <a:srgbClr val="F26B43"/>
          </p15:clr>
        </p15:guide>
        <p15:guide id="12" pos="7491">
          <p15:clr>
            <a:srgbClr val="F26B43"/>
          </p15:clr>
        </p15:guide>
        <p15:guide id="13" orient="horz" pos="125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>
            <a:extLst>
              <a:ext uri="{FF2B5EF4-FFF2-40B4-BE49-F238E27FC236}">
                <a16:creationId xmlns:a16="http://schemas.microsoft.com/office/drawing/2014/main" id="{E0D0B622-800E-463E-B0AB-043D1301C173}"/>
              </a:ext>
            </a:extLst>
          </p:cNvPr>
          <p:cNvSpPr txBox="1">
            <a:spLocks/>
          </p:cNvSpPr>
          <p:nvPr/>
        </p:nvSpPr>
        <p:spPr>
          <a:xfrm>
            <a:off x="1181528" y="1431345"/>
            <a:ext cx="10908000" cy="9623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>
                <a:ln>
                  <a:noFill/>
                </a:ln>
                <a:solidFill>
                  <a:srgbClr val="0091DF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Nefropatia diabetike - e ardhmja është tani</a:t>
            </a:r>
            <a:br>
              <a:rPr kumimoji="0" lang="en-GB" sz="2400" b="1" i="1" u="none" strike="noStrike" kern="1200" cap="none" spc="0" normalizeH="0" baseline="0" noProof="0">
                <a:ln>
                  <a:noFill/>
                </a:ln>
                <a:solidFill>
                  <a:srgbClr val="0091DF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003455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9EB463A-4485-479A-B454-2800084BDEF0}"/>
              </a:ext>
            </a:extLst>
          </p:cNvPr>
          <p:cNvSpPr txBox="1">
            <a:spLocks/>
          </p:cNvSpPr>
          <p:nvPr/>
        </p:nvSpPr>
        <p:spPr>
          <a:xfrm>
            <a:off x="462337" y="2601867"/>
            <a:ext cx="10908000" cy="130807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Arial" panose="020B0604020202020204" pitchFamily="34" charset="0"/>
              <a:buNone/>
              <a:tabLst/>
              <a:defRPr lang="en-US" sz="20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33400" indent="-24923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System Font"/>
              <a:buChar char="–"/>
              <a:tabLst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0100" indent="-2667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16000" indent="-2159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System Font"/>
              <a:buChar char="–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44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Titulli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Nefropatia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diabetike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- e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ardhmja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është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tani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4C50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Vendi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Hotel Tirana International</a:t>
            </a: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Data/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ora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en-GB" b="0" dirty="0">
                <a:solidFill>
                  <a:srgbClr val="4C5053"/>
                </a:solidFill>
                <a:latin typeface="Arial" panose="020B0604020202020204"/>
              </a:rPr>
              <a:t>E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mërkurë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5</a:t>
            </a:r>
            <a:r>
              <a:rPr kumimoji="0" lang="en-GB" sz="2000" b="0" i="0" u="none" strike="noStrike" kern="1200" cap="none" spc="0" normalizeH="0" baseline="3000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tetor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; 14:00 – 17:40</a:t>
            </a: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Formati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F2F </a:t>
            </a: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Kryetari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Prof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Christoph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Wanner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Prof.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Myftar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Barbullushi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>
                <a:solidFill>
                  <a:srgbClr val="53585A"/>
                </a:solidFill>
                <a:latin typeface="Arial" panose="020B0604020202020204"/>
              </a:rPr>
              <a:t>Lektoret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Prof. Christoph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Wanner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Prof.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Myftar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Barbullushi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Prof.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Artan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Goda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Prof.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Agron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Ylli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Prof. Alban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Dibra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3585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3585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3585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91D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092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68AA5-CD6A-4497-80F6-2641738143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AF8E309-D608-654D-B811-6A2C46C88181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Content Placeholder 12">
            <a:extLst>
              <a:ext uri="{FF2B5EF4-FFF2-40B4-BE49-F238E27FC236}">
                <a16:creationId xmlns:a16="http://schemas.microsoft.com/office/drawing/2014/main" id="{72472D77-CCC3-422A-955F-100C4D1E3B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350406"/>
              </p:ext>
            </p:extLst>
          </p:nvPr>
        </p:nvGraphicFramePr>
        <p:xfrm>
          <a:off x="337940" y="1723911"/>
          <a:ext cx="11015860" cy="5211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72268">
                  <a:extLst>
                    <a:ext uri="{9D8B030D-6E8A-4147-A177-3AD203B41FA5}">
                      <a16:colId xmlns:a16="http://schemas.microsoft.com/office/drawing/2014/main" val="277726905"/>
                    </a:ext>
                  </a:extLst>
                </a:gridCol>
                <a:gridCol w="6955965">
                  <a:extLst>
                    <a:ext uri="{9D8B030D-6E8A-4147-A177-3AD203B41FA5}">
                      <a16:colId xmlns:a16="http://schemas.microsoft.com/office/drawing/2014/main" val="1142216067"/>
                    </a:ext>
                  </a:extLst>
                </a:gridCol>
                <a:gridCol w="2587627">
                  <a:extLst>
                    <a:ext uri="{9D8B030D-6E8A-4147-A177-3AD203B41FA5}">
                      <a16:colId xmlns:a16="http://schemas.microsoft.com/office/drawing/2014/main" val="1311035821"/>
                    </a:ext>
                  </a:extLst>
                </a:gridCol>
              </a:tblGrid>
              <a:tr h="18161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/>
                        <a:t>Koha </a:t>
                      </a:r>
                      <a:endParaRPr lang="en-US" sz="1600" b="1" dirty="0"/>
                    </a:p>
                  </a:txBody>
                  <a:tcPr marL="91069" marR="9106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dirty="0"/>
                        <a:t>Titulli</a:t>
                      </a:r>
                    </a:p>
                  </a:txBody>
                  <a:tcPr marL="91069" marR="910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/>
                        <a:t>L</a:t>
                      </a:r>
                      <a:r>
                        <a:rPr lang="en-US" sz="1600" b="1"/>
                        <a:t>ektori</a:t>
                      </a:r>
                      <a:endParaRPr lang="en-US" sz="1600" b="1" dirty="0"/>
                    </a:p>
                  </a:txBody>
                  <a:tcPr marL="91069" marR="91069"/>
                </a:tc>
                <a:extLst>
                  <a:ext uri="{0D108BD9-81ED-4DB2-BD59-A6C34878D82A}">
                    <a16:rowId xmlns:a16="http://schemas.microsoft.com/office/drawing/2014/main" val="3076996775"/>
                  </a:ext>
                </a:extLst>
              </a:tr>
              <a:tr h="227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13:45</a:t>
                      </a:r>
                      <a:r>
                        <a:rPr lang="en-GB" sz="1600" b="0">
                          <a:solidFill>
                            <a:srgbClr val="4C5053"/>
                          </a:solidFill>
                        </a:rPr>
                        <a:t> - </a:t>
                      </a:r>
                      <a:r>
                        <a:rPr lang="en-GB" sz="1600">
                          <a:solidFill>
                            <a:srgbClr val="4C5053"/>
                          </a:solidFill>
                        </a:rPr>
                        <a:t>14:15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Regjistrimi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lvl="0" defTabSz="1218936">
                        <a:lnSpc>
                          <a:spcPct val="100000"/>
                        </a:lnSpc>
                        <a:buClrTx/>
                      </a:pPr>
                      <a:endParaRPr lang="en-US" sz="1600" b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250672297"/>
                  </a:ext>
                </a:extLst>
              </a:tr>
              <a:tr h="178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</a:rPr>
                        <a:t>14:15 – 14:30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Përshëndetjet</a:t>
                      </a:r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nga</a:t>
                      </a:r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personalitetet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lvl="0" defTabSz="1218936">
                        <a:lnSpc>
                          <a:spcPct val="100000"/>
                        </a:lnSpc>
                        <a:buClrTx/>
                      </a:pPr>
                      <a:endParaRPr lang="en-US" sz="1600" b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1573936388"/>
                  </a:ext>
                </a:extLst>
              </a:tr>
              <a:tr h="178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14:30 - 14:40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Fjala e mirëserdhjes dhe objektivat e takimit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lvl="0" defTabSz="1218936">
                        <a:lnSpc>
                          <a:spcPct val="100000"/>
                        </a:lnSpc>
                        <a:buClrTx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Prof. Christoph Wanner, Prof. Myftar Barbullushi </a:t>
                      </a: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31182133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14:40</a:t>
                      </a:r>
                      <a:r>
                        <a:rPr lang="en-GB" sz="1600" b="0">
                          <a:solidFill>
                            <a:srgbClr val="4C5053"/>
                          </a:solidFill>
                        </a:rPr>
                        <a:t> - </a:t>
                      </a:r>
                      <a:r>
                        <a:rPr lang="en-GB" sz="1600">
                          <a:solidFill>
                            <a:srgbClr val="4C5053"/>
                          </a:solidFill>
                        </a:rPr>
                        <a:t>15:10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Nefropatia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diabetike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urgjente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është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nevoja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për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strategji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të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reja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mjekimi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n-lt"/>
                        </a:rPr>
                        <a:t>Prof. Agron Ylli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299447816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15:10 - 15:40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Inhibimi i receptrëve minerakortikoidë të hiperaktivizuar me fineronon, një mekanizëm i ri veprimi në mjekimin e nefropatisë diabetike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n-lt"/>
                        </a:rPr>
                        <a:t>Prof. Alban Dibra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401061830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15:40</a:t>
                      </a:r>
                      <a:r>
                        <a:rPr lang="en-GB" sz="1600" b="0">
                          <a:solidFill>
                            <a:srgbClr val="4C5053"/>
                          </a:solidFill>
                        </a:rPr>
                        <a:t> - </a:t>
                      </a:r>
                      <a:r>
                        <a:rPr lang="en-GB" sz="1600">
                          <a:solidFill>
                            <a:srgbClr val="4C5053"/>
                          </a:solidFill>
                        </a:rPr>
                        <a:t>16:10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FIDELIO-DKD: rezultatet e mbrojtjes kardiorenale në pacientët me nefropati diabetike dhe risk të lartë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n-lt"/>
                        </a:rPr>
                        <a:t>Prof. Myftar Barbullushi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2133976288"/>
                  </a:ext>
                </a:extLst>
              </a:tr>
              <a:tr h="3648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16:10 - </a:t>
                      </a:r>
                      <a:r>
                        <a:rPr lang="en-GB" sz="1600">
                          <a:solidFill>
                            <a:srgbClr val="4C5053"/>
                          </a:solidFill>
                        </a:rPr>
                        <a:t>16:40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n-lt"/>
                        </a:rPr>
                        <a:t>FIGARO-DKD: Hulumtim mbi veprimin e finerenon në ngjarjet kardiovaskulare tek pacientët me SRK dhe diabet tip 2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n-lt"/>
                        </a:rPr>
                        <a:t>Prof. Artan Goda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2720580261"/>
                  </a:ext>
                </a:extLst>
              </a:tr>
              <a:tr h="330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16:40</a:t>
                      </a:r>
                      <a:r>
                        <a:rPr lang="en-GB" sz="1600" b="0">
                          <a:solidFill>
                            <a:srgbClr val="4C5053"/>
                          </a:solidFill>
                        </a:rPr>
                        <a:t> - 17</a:t>
                      </a:r>
                      <a:r>
                        <a:rPr lang="en-GB" sz="1600">
                          <a:solidFill>
                            <a:srgbClr val="4C5053"/>
                          </a:solidFill>
                        </a:rPr>
                        <a:t>:10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n-lt"/>
                        </a:rPr>
                        <a:t>Përfitimet kardiorenale të finerenonit në të gjithë spektrin e pacientëve me SRK dhe diabet tip 2: mësime nga  FIDELITY  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lvl="0" defTabSz="1218936">
                        <a:lnSpc>
                          <a:spcPct val="100000"/>
                        </a:lnSpc>
                        <a:buClrTx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</a:rPr>
                        <a:t>Prof. Christoph Wanner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2143366165"/>
                  </a:ext>
                </a:extLst>
              </a:tr>
              <a:tr h="330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</a:rPr>
                        <a:t>17:10 - 17:30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  <a:latin typeface="+mn-lt"/>
                        </a:rPr>
                        <a:t>Pyetje dhe përgjigje, diskutim në panel 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lvl="0" defTabSz="1218936">
                        <a:lnSpc>
                          <a:spcPct val="100000"/>
                        </a:lnSpc>
                        <a:buClrTx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</a:rPr>
                        <a:t>Të gjithë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994711380"/>
                  </a:ext>
                </a:extLst>
              </a:tr>
              <a:tr h="330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>
                          <a:solidFill>
                            <a:schemeClr val="tx1"/>
                          </a:solidFill>
                        </a:rPr>
                        <a:t>17:30 – 17:40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n-lt"/>
                        </a:rPr>
                        <a:t>Përmbledhja dhe mbyllja e takimit</a:t>
                      </a:r>
                    </a:p>
                  </a:txBody>
                  <a:tcPr marL="91069" marR="91069" anchor="ctr"/>
                </a:tc>
                <a:tc>
                  <a:txBody>
                    <a:bodyPr/>
                    <a:lstStyle/>
                    <a:p>
                      <a:pPr lvl="0" defTabSz="1218936">
                        <a:lnSpc>
                          <a:spcPct val="100000"/>
                        </a:lnSpc>
                        <a:buClrTx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Prof. Christoph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Wanner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, Prof.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Myftar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Barbullushi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91069" marR="91069" anchor="ctr"/>
                </a:tc>
                <a:extLst>
                  <a:ext uri="{0D108BD9-81ED-4DB2-BD59-A6C34878D82A}">
                    <a16:rowId xmlns:a16="http://schemas.microsoft.com/office/drawing/2014/main" val="158350827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0E13FBD-9693-468B-B224-87292FBBAAD7}"/>
              </a:ext>
            </a:extLst>
          </p:cNvPr>
          <p:cNvSpPr txBox="1"/>
          <p:nvPr/>
        </p:nvSpPr>
        <p:spPr>
          <a:xfrm>
            <a:off x="337940" y="239267"/>
            <a:ext cx="10356351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Titulli: </a:t>
            </a:r>
            <a:r>
              <a:rPr kumimoji="0" lang="en-GB" sz="1600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Nefropatia diabetike – E ardhmja eshte tani! </a:t>
            </a: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600" b="1">
                <a:solidFill>
                  <a:srgbClr val="4C5053"/>
                </a:solidFill>
                <a:latin typeface="Arial" panose="020B0604020202020204"/>
              </a:rPr>
              <a:t>Vendi / Koha</a:t>
            </a: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Hotel Tirana International / E mërkurë 5</a:t>
            </a:r>
            <a:r>
              <a:rPr kumimoji="0" lang="en-GB" sz="1600" b="0" i="0" u="none" strike="noStrike" kern="1200" cap="none" spc="0" normalizeH="0" baseline="3000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lang="en-GB" sz="1600">
                <a:solidFill>
                  <a:srgbClr val="4C5053"/>
                </a:solidFill>
                <a:latin typeface="Arial" panose="020B0604020202020204"/>
              </a:rPr>
              <a:t>Tetor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; 14:00 – 17:40</a:t>
            </a: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600" b="1">
                <a:solidFill>
                  <a:srgbClr val="4C5053"/>
                </a:solidFill>
                <a:latin typeface="Arial" panose="020B0604020202020204"/>
              </a:rPr>
              <a:t>Moderatorë</a:t>
            </a: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Prof</a:t>
            </a: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C50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Christoph </a:t>
            </a:r>
            <a:r>
              <a:rPr lang="en-GB" sz="1600">
                <a:solidFill>
                  <a:srgbClr val="53585A"/>
                </a:solidFill>
                <a:latin typeface="Arial" panose="020B0604020202020204"/>
              </a:rPr>
              <a:t>W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anner, Prof. Myftar Barbullushi </a:t>
            </a:r>
          </a:p>
          <a:p>
            <a:pPr marL="0" marR="0" lvl="0" indent="0" algn="l" defTabSz="1218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600" b="1">
                <a:solidFill>
                  <a:srgbClr val="53585A"/>
                </a:solidFill>
                <a:latin typeface="Arial" panose="020B0604020202020204"/>
              </a:rPr>
              <a:t>Lektorë</a:t>
            </a: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Prof. Christoph </a:t>
            </a:r>
            <a:r>
              <a:rPr lang="en-GB" sz="1600">
                <a:solidFill>
                  <a:srgbClr val="53585A"/>
                </a:solidFill>
                <a:latin typeface="Arial" panose="020B0604020202020204"/>
              </a:rPr>
              <a:t>W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5358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anner, Prof. Myftar Barbullushi, Prof. Artan Goda, Prof. Agron Ylli, Prof. Alban Dibra</a:t>
            </a:r>
          </a:p>
        </p:txBody>
      </p:sp>
    </p:spTree>
    <p:extLst>
      <p:ext uri="{BB962C8B-B14F-4D97-AF65-F5344CB8AC3E}">
        <p14:creationId xmlns:p14="http://schemas.microsoft.com/office/powerpoint/2010/main" val="119228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dical Template">
  <a:themeElements>
    <a:clrScheme name="FIN 2020">
      <a:dk1>
        <a:srgbClr val="53585A"/>
      </a:dk1>
      <a:lt1>
        <a:srgbClr val="FFFFFF"/>
      </a:lt1>
      <a:dk2>
        <a:srgbClr val="000000"/>
      </a:dk2>
      <a:lt2>
        <a:srgbClr val="0091DF"/>
      </a:lt2>
      <a:accent1>
        <a:srgbClr val="0091DF"/>
      </a:accent1>
      <a:accent2>
        <a:srgbClr val="66B512"/>
      </a:accent2>
      <a:accent3>
        <a:srgbClr val="003455"/>
      </a:accent3>
      <a:accent4>
        <a:srgbClr val="8F3685"/>
      </a:accent4>
      <a:accent5>
        <a:srgbClr val="007564"/>
      </a:accent5>
      <a:accent6>
        <a:srgbClr val="988983"/>
      </a:accent6>
      <a:hlink>
        <a:srgbClr val="6BB234"/>
      </a:hlink>
      <a:folHlink>
        <a:srgbClr val="6BB23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>
        <a:noAutofit/>
      </a:bodyPr>
      <a:lstStyle>
        <a:defPPr algn="l">
          <a:spcBef>
            <a:spcPts val="600"/>
          </a:spcBef>
          <a:defRPr sz="135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F67F7CBF-CDF1-4DEE-8E9A-C8AEAAD326DF}" vid="{01226336-9CE6-4611-AAF9-5911C616F1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320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System Font</vt:lpstr>
      <vt:lpstr>Office Theme</vt:lpstr>
      <vt:lpstr>Medical Template</vt:lpstr>
      <vt:lpstr>PowerPoint Presentation</vt:lpstr>
      <vt:lpstr>PowerPoint Presentation</vt:lpstr>
    </vt:vector>
  </TitlesOfParts>
  <Company>Bayer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Edlira Papamihali</dc:creator>
  <cp:lastModifiedBy>HP Pavilion</cp:lastModifiedBy>
  <cp:revision>16</cp:revision>
  <dcterms:created xsi:type="dcterms:W3CDTF">2022-09-01T12:00:49Z</dcterms:created>
  <dcterms:modified xsi:type="dcterms:W3CDTF">2022-09-27T09:49:16Z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850223-87a8-40c3-9eb2-432606efca2a_Enabled">
    <vt:lpwstr>true</vt:lpwstr>
  </property>
  <property fmtid="{D5CDD505-2E9C-101B-9397-08002B2CF9AE}" pid="3" name="MSIP_Label_7f850223-87a8-40c3-9eb2-432606efca2a_SetDate">
    <vt:lpwstr>2022-09-01T12:00:50Z</vt:lpwstr>
  </property>
  <property fmtid="{D5CDD505-2E9C-101B-9397-08002B2CF9AE}" pid="4" name="MSIP_Label_7f850223-87a8-40c3-9eb2-432606efca2a_Method">
    <vt:lpwstr>Standard</vt:lpwstr>
  </property>
  <property fmtid="{D5CDD505-2E9C-101B-9397-08002B2CF9AE}" pid="5" name="MSIP_Label_7f850223-87a8-40c3-9eb2-432606efca2a_Name">
    <vt:lpwstr>7f850223-87a8-40c3-9eb2-432606efca2a</vt:lpwstr>
  </property>
  <property fmtid="{D5CDD505-2E9C-101B-9397-08002B2CF9AE}" pid="6" name="MSIP_Label_7f850223-87a8-40c3-9eb2-432606efca2a_SiteId">
    <vt:lpwstr>fcb2b37b-5da0-466b-9b83-0014b67a7c78</vt:lpwstr>
  </property>
  <property fmtid="{D5CDD505-2E9C-101B-9397-08002B2CF9AE}" pid="7" name="MSIP_Label_7f850223-87a8-40c3-9eb2-432606efca2a_ActionId">
    <vt:lpwstr>235179e4-463a-46c6-b7dd-3f1936996e0a</vt:lpwstr>
  </property>
  <property fmtid="{D5CDD505-2E9C-101B-9397-08002B2CF9AE}" pid="8" name="MSIP_Label_7f850223-87a8-40c3-9eb2-432606efca2a_ContentBits">
    <vt:lpwstr>0</vt:lpwstr>
  </property>
</Properties>
</file>